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2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61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062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65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856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974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753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66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5</cp:revision>
  <dcterms:created xsi:type="dcterms:W3CDTF">2019-01-01T14:20:24Z</dcterms:created>
  <dcterms:modified xsi:type="dcterms:W3CDTF">2019-01-01T14:25:27Z</dcterms:modified>
</cp:coreProperties>
</file>